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686" r:id="rId2"/>
    <p:sldId id="2687" r:id="rId3"/>
    <p:sldId id="2688" r:id="rId4"/>
    <p:sldId id="2690" r:id="rId5"/>
    <p:sldId id="2647" r:id="rId6"/>
    <p:sldId id="2648" r:id="rId7"/>
    <p:sldId id="2649" r:id="rId8"/>
    <p:sldId id="2650" r:id="rId9"/>
    <p:sldId id="2651" r:id="rId10"/>
    <p:sldId id="2652" r:id="rId11"/>
    <p:sldId id="2670" r:id="rId12"/>
    <p:sldId id="2691" r:id="rId13"/>
    <p:sldId id="2644" r:id="rId14"/>
    <p:sldId id="2645" r:id="rId15"/>
    <p:sldId id="2646" r:id="rId16"/>
    <p:sldId id="2653" r:id="rId17"/>
    <p:sldId id="257" r:id="rId18"/>
    <p:sldId id="2669" r:id="rId19"/>
    <p:sldId id="256" r:id="rId20"/>
    <p:sldId id="258" r:id="rId21"/>
    <p:sldId id="259" r:id="rId22"/>
    <p:sldId id="2654" r:id="rId23"/>
    <p:sldId id="2668" r:id="rId24"/>
    <p:sldId id="2655" r:id="rId25"/>
    <p:sldId id="2658" r:id="rId26"/>
    <p:sldId id="2656" r:id="rId27"/>
    <p:sldId id="2660" r:id="rId28"/>
    <p:sldId id="2661" r:id="rId29"/>
    <p:sldId id="2662" r:id="rId30"/>
    <p:sldId id="2663" r:id="rId31"/>
    <p:sldId id="2664" r:id="rId32"/>
    <p:sldId id="2665" r:id="rId33"/>
    <p:sldId id="2666" r:id="rId34"/>
    <p:sldId id="2667" r:id="rId35"/>
    <p:sldId id="2671" r:id="rId36"/>
    <p:sldId id="2672" r:id="rId37"/>
    <p:sldId id="2673" r:id="rId38"/>
    <p:sldId id="2674" r:id="rId39"/>
    <p:sldId id="2675" r:id="rId40"/>
    <p:sldId id="2677" r:id="rId41"/>
    <p:sldId id="2676" r:id="rId42"/>
    <p:sldId id="2678" r:id="rId43"/>
    <p:sldId id="2679" r:id="rId44"/>
    <p:sldId id="2680" r:id="rId45"/>
    <p:sldId id="2681" r:id="rId46"/>
    <p:sldId id="2682" r:id="rId47"/>
    <p:sldId id="2683" r:id="rId48"/>
    <p:sldId id="2684" r:id="rId49"/>
    <p:sldId id="2685" r:id="rId50"/>
    <p:sldId id="2692" r:id="rId51"/>
    <p:sldId id="2693" r:id="rId52"/>
    <p:sldId id="2694" r:id="rId53"/>
    <p:sldId id="26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5"/>
    <p:restoredTop sz="94729"/>
  </p:normalViewPr>
  <p:slideViewPr>
    <p:cSldViewPr snapToGrid="0" snapToObjects="1">
      <p:cViewPr varScale="1">
        <p:scale>
          <a:sx n="108" d="100"/>
          <a:sy n="108" d="100"/>
        </p:scale>
        <p:origin x="2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MP_neuron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057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5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activation_function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92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cancer_classifier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7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38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FD2F2A07-C9B9-8E48-962D-F703F55F66F9}"/>
              </a:ext>
            </a:extLst>
          </p:cNvPr>
          <p:cNvSpPr>
            <a:spLocks noChangeAspect="1"/>
          </p:cNvSpPr>
          <p:nvPr/>
        </p:nvSpPr>
        <p:spPr bwMode="auto">
          <a:xfrm>
            <a:off x="2248984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BCDC0D6-06C4-074B-9EBC-246B1DFC0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094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6" name="Oval 14">
            <a:extLst>
              <a:ext uri="{FF2B5EF4-FFF2-40B4-BE49-F238E27FC236}">
                <a16:creationId xmlns:a16="http://schemas.microsoft.com/office/drawing/2014/main" id="{BD7AC45D-059A-F043-B663-9618918E1CF0}"/>
              </a:ext>
            </a:extLst>
          </p:cNvPr>
          <p:cNvSpPr>
            <a:spLocks noChangeAspect="1"/>
          </p:cNvSpPr>
          <p:nvPr/>
        </p:nvSpPr>
        <p:spPr bwMode="auto">
          <a:xfrm>
            <a:off x="3607519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2E742B-F30D-8F48-AC63-671258DAD5C4}"/>
              </a:ext>
            </a:extLst>
          </p:cNvPr>
          <p:cNvSpPr>
            <a:spLocks noChangeAspect="1"/>
          </p:cNvSpPr>
          <p:nvPr/>
        </p:nvSpPr>
        <p:spPr bwMode="auto">
          <a:xfrm>
            <a:off x="4853638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AAD88A7-208E-B444-B686-72324328D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9748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25C19BFF-1A80-7B4F-AFCF-4F6DDC633831}"/>
              </a:ext>
            </a:extLst>
          </p:cNvPr>
          <p:cNvSpPr>
            <a:spLocks noChangeAspect="1"/>
          </p:cNvSpPr>
          <p:nvPr/>
        </p:nvSpPr>
        <p:spPr bwMode="auto">
          <a:xfrm>
            <a:off x="6212173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C8DC1D2-6463-994E-9086-A20D34CC7E3E}"/>
              </a:ext>
            </a:extLst>
          </p:cNvPr>
          <p:cNvSpPr/>
          <p:nvPr/>
        </p:nvSpPr>
        <p:spPr>
          <a:xfrm>
            <a:off x="6511228" y="2079210"/>
            <a:ext cx="365764" cy="861190"/>
          </a:xfrm>
          <a:prstGeom prst="arc">
            <a:avLst>
              <a:gd name="adj1" fmla="val 13883411"/>
              <a:gd name="adj2" fmla="val 807631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04BE8-3D9F-D242-A5FD-5DE6CF96EBF6}"/>
              </a:ext>
            </a:extLst>
          </p:cNvPr>
          <p:cNvSpPr txBox="1"/>
          <p:nvPr/>
        </p:nvSpPr>
        <p:spPr>
          <a:xfrm>
            <a:off x="2431866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Cell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90D4D-647C-7F41-97E9-1D314F874248}"/>
              </a:ext>
            </a:extLst>
          </p:cNvPr>
          <p:cNvSpPr txBox="1"/>
          <p:nvPr/>
        </p:nvSpPr>
        <p:spPr>
          <a:xfrm>
            <a:off x="5050175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Cell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310-A706-FF44-B9DE-FDE099F096C1}"/>
              </a:ext>
            </a:extLst>
          </p:cNvPr>
          <p:cNvSpPr txBox="1"/>
          <p:nvPr/>
        </p:nvSpPr>
        <p:spPr>
          <a:xfrm>
            <a:off x="5507568" y="2444397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437EF-9862-A144-9706-EF2022737E5C}"/>
              </a:ext>
            </a:extLst>
          </p:cNvPr>
          <p:cNvSpPr txBox="1"/>
          <p:nvPr/>
        </p:nvSpPr>
        <p:spPr>
          <a:xfrm>
            <a:off x="6875799" y="227954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4C475-F969-284E-B8B1-94DC83415E9F}"/>
              </a:ext>
            </a:extLst>
          </p:cNvPr>
          <p:cNvSpPr txBox="1"/>
          <p:nvPr/>
        </p:nvSpPr>
        <p:spPr>
          <a:xfrm>
            <a:off x="2902914" y="244439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4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7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3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798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69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2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5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3" y="2859501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3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0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0" y="2884742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2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19999" y="3162681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0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0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3" y="47327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7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4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6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7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8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0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1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0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3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5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08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48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1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1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3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7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4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6" y="3686779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59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0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59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3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59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1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0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4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0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0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7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78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7" y="2675914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6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1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8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5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4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7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899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0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0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2" y="3655402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5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2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6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5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79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5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7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6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0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6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6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3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1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4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4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3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0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88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3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4" y="3037107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58" y="3037107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7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5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69" y="1197428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88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5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5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0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0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1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1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6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4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4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09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5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2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2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7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740448" y="-128712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2715903" y="5847190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2868777" y="626324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3809988" y="608472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4354272" y="671391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4076268" y="755228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3559068" y="689679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2916469" y="737619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320477" y="6312381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0497" y="6432327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354272" y="7133103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884645" y="7262557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278407" y="7247933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3143929" y="484906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4072386" y="46747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4616670" y="530391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4338666" y="614228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3821466" y="548679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3178867" y="596619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2785738" y="5214823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82875" y="490237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402895" y="502232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16670" y="572310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7043" y="585255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40805" y="583793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64609CE-9452-FB44-B626-94B1F5AE8C4B}"/>
              </a:ext>
            </a:extLst>
          </p:cNvPr>
          <p:cNvGrpSpPr/>
          <p:nvPr/>
        </p:nvGrpSpPr>
        <p:grpSpPr>
          <a:xfrm>
            <a:off x="6843810" y="5296644"/>
            <a:ext cx="3828411" cy="1920240"/>
            <a:chOff x="2508069" y="1197428"/>
            <a:chExt cx="3828411" cy="192024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9D881DB-99A2-454D-BEFD-74846DF8DD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654C6B8-38B3-1C40-A31F-6194D0E7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93E2D03-6D5B-CB4D-8A31-6E1A9BCB7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5074839-7C81-A14E-8A32-1AEA4C95A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4DAB69E-4890-F345-8610-A6B4F3346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A2E10-CCAB-7C4A-B3F0-1656522D3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E9A7E11-D0B0-2F4E-A84E-133A9A7D84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B802627-0803-7E42-8B7B-AB5E235986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CB0DAE6-9614-0C4F-A071-2F0A9DA5FA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9ECE70F-FFF8-B345-A383-544BFD52872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EB4D0C1-ED04-B949-A773-DE0A3121102D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1469F47-42DA-094A-A587-C4545CD17D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5689561-6D7D-0347-A269-95CC54E72F7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0CBC066-B9C9-E344-857F-EEB70EDA78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99B32AC-D393-8541-8013-92CF276022A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F28CC0-52BC-B24B-BEB8-059FCFCE4A1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DDE8F5-0F21-6C43-A7CC-0BC9B1A27F50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787F62-89E9-F347-A45A-C2934F22DE20}"/>
              </a:ext>
            </a:extLst>
          </p:cNvPr>
          <p:cNvGrpSpPr/>
          <p:nvPr/>
        </p:nvGrpSpPr>
        <p:grpSpPr>
          <a:xfrm>
            <a:off x="6975009" y="4591643"/>
            <a:ext cx="3566013" cy="3330243"/>
            <a:chOff x="2508069" y="1197428"/>
            <a:chExt cx="3566013" cy="3330243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C231321-5B91-6A4E-B767-0D2F5368B0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FDD50EC-1F77-374C-9CFF-FA34045BC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1729A8-8152-6645-9861-C9C77E8EA5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F885ACF-BDB4-A441-83A1-07553E5EB27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885E5D-BCC8-634E-BC03-4EA01B6C98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07BED2F-F201-C441-9F4C-CAA7202DD5B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EEDBDCB-BBF5-4747-ACB9-750383F8E8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901B06C-28AA-B94D-9407-8F15E6A4F7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137BC25-8AD6-1F4D-B74D-466872F15C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7CD982-AF59-E445-9FFF-045B2C8CD2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6F3EF97-5B40-2D40-8494-3C124B53F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729CBAF-C500-8E48-B59D-D8C965FAD4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40304A4-EB85-5F45-A354-51FE0C96D48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52A772E-D6B7-984E-9FCA-6746B6CCEDA4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968DE28-4FBE-AD4D-9699-7765BB06DA0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5DBD98E-EE64-5944-97F5-2F3C6BDA18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E398170-AD5F-9648-8BA4-F34E80CAEE8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28" y="3327381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398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3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199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28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5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198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88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0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0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3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5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3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3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2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2" y="1490494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4" y="617246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69" y="2598911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6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6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38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0" y="2284998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399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1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0" y="1807779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1" y="2795753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/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80885"/>
              </p:ext>
            </p:extLst>
          </p:nvPr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39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1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1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0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34E150F-ADFA-A746-B0A2-C2F833264524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13E0C0-4E1B-C84E-B7CB-429E8284331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1BCA16-2824-BD47-8D64-89626408EF40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A805D-137F-9D4B-93DB-94884D9F95BB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7618B0-8F09-6F45-B1CA-774533F545F6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A0B6C6-CECD-F949-A873-6BE1CFFFA290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CD374A-D19F-0449-9AEC-EC967A9CEBF5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D1B-3E49-AF4A-8B28-934C0C1D05A8}"/>
              </a:ext>
            </a:extLst>
          </p:cNvPr>
          <p:cNvSpPr txBox="1"/>
          <p:nvPr/>
        </p:nvSpPr>
        <p:spPr>
          <a:xfrm>
            <a:off x="5545781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A48B8-4468-AD44-9ECC-31D5C6DFA8FB}"/>
              </a:ext>
            </a:extLst>
          </p:cNvPr>
          <p:cNvSpPr txBox="1"/>
          <p:nvPr/>
        </p:nvSpPr>
        <p:spPr>
          <a:xfrm>
            <a:off x="4460532" y="2347877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34F83-B8C3-EC4E-A04C-D0FBF1BBB7A4}"/>
              </a:ext>
            </a:extLst>
          </p:cNvPr>
          <p:cNvSpPr txBox="1"/>
          <p:nvPr/>
        </p:nvSpPr>
        <p:spPr>
          <a:xfrm>
            <a:off x="6724499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25CC9-8168-1D46-A415-1A39DB720B2F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0E46B-38A2-2649-AFCF-685935ECD477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503-052C-B045-B58A-C84B236399E8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8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426963A-F743-D348-A9F9-D20E20FE5439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F2DAFB-A0F9-1746-AA61-4760916E5FB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951AFD-64A2-9B4F-9EE0-4B2E491B2E09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810B79-4BE1-7146-901D-94DF6FE28646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247EE4-2CE8-E34C-943E-711AF983827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1482F0-37E0-E94F-B010-2B80985B631A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CF677E-C03D-FB46-8FCB-F1FD69780BA3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DACD1-5C33-9B4D-A626-06BCF725C86B}"/>
              </a:ext>
            </a:extLst>
          </p:cNvPr>
          <p:cNvSpPr txBox="1"/>
          <p:nvPr/>
        </p:nvSpPr>
        <p:spPr>
          <a:xfrm>
            <a:off x="5545781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45B54-4918-2543-B616-7560317D1A42}"/>
              </a:ext>
            </a:extLst>
          </p:cNvPr>
          <p:cNvSpPr txBox="1"/>
          <p:nvPr/>
        </p:nvSpPr>
        <p:spPr>
          <a:xfrm>
            <a:off x="4460532" y="2347877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C2463-FD48-974E-A15F-82BACE8C7FF7}"/>
              </a:ext>
            </a:extLst>
          </p:cNvPr>
          <p:cNvSpPr txBox="1"/>
          <p:nvPr/>
        </p:nvSpPr>
        <p:spPr>
          <a:xfrm>
            <a:off x="6724499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8D8AD-B04D-7242-9258-C3E858086814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endParaRPr lang="en-US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3669E8-7303-D149-861E-3420B7E84D9C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132AD-DF1D-3C45-A12E-8C1AC3B1F0B6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EC33E-C038-4048-A917-AD1EE45E4B32}"/>
              </a:ext>
            </a:extLst>
          </p:cNvPr>
          <p:cNvSpPr txBox="1"/>
          <p:nvPr/>
        </p:nvSpPr>
        <p:spPr>
          <a:xfrm>
            <a:off x="6235532" y="1861824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9E2A5-D0B7-164D-8E52-E32CE3DFC68C}"/>
              </a:ext>
            </a:extLst>
          </p:cNvPr>
          <p:cNvSpPr txBox="1"/>
          <p:nvPr/>
        </p:nvSpPr>
        <p:spPr>
          <a:xfrm>
            <a:off x="6235531" y="260573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7395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7E18C4-A4C2-D24A-ADCC-A21AB4F741C0}"/>
              </a:ext>
            </a:extLst>
          </p:cNvPr>
          <p:cNvSpPr/>
          <p:nvPr/>
        </p:nvSpPr>
        <p:spPr>
          <a:xfrm>
            <a:off x="5122752" y="2313306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566A10-7153-EA49-9576-A68F08EF69F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951261" y="2638245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16747-816D-CF41-A497-C60B972D1E6D}"/>
              </a:ext>
            </a:extLst>
          </p:cNvPr>
          <p:cNvCxnSpPr>
            <a:cxnSpLocks noChangeAspect="1"/>
          </p:cNvCxnSpPr>
          <p:nvPr/>
        </p:nvCxnSpPr>
        <p:spPr>
          <a:xfrm>
            <a:off x="3951261" y="1920712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E39DF-0F4F-7344-82CC-D4A655388537}"/>
              </a:ext>
            </a:extLst>
          </p:cNvPr>
          <p:cNvGrpSpPr/>
          <p:nvPr/>
        </p:nvGrpSpPr>
        <p:grpSpPr>
          <a:xfrm>
            <a:off x="3525866" y="1607959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031B1-459D-4341-BAD7-C8FAEA9D3D1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B95C91-A1E1-2D4F-B614-079CF50024B2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841DC9-1D76-934D-A899-976F7C0BB76A}"/>
              </a:ext>
            </a:extLst>
          </p:cNvPr>
          <p:cNvSpPr txBox="1"/>
          <p:nvPr/>
        </p:nvSpPr>
        <p:spPr>
          <a:xfrm>
            <a:off x="3546051" y="157898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B41EB-361A-784B-962E-702EF3354CEA}"/>
              </a:ext>
            </a:extLst>
          </p:cNvPr>
          <p:cNvSpPr txBox="1"/>
          <p:nvPr/>
        </p:nvSpPr>
        <p:spPr>
          <a:xfrm>
            <a:off x="3546052" y="2989560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2DFA9-98B3-1148-A554-5DBA17CABBFE}"/>
              </a:ext>
            </a:extLst>
          </p:cNvPr>
          <p:cNvSpPr txBox="1"/>
          <p:nvPr/>
        </p:nvSpPr>
        <p:spPr>
          <a:xfrm>
            <a:off x="5187588" y="2312909"/>
            <a:ext cx="24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/>
              </a:rPr>
              <a:t>f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C5F39-2B96-504B-A243-11C862F6D94C}"/>
              </a:ext>
            </a:extLst>
          </p:cNvPr>
          <p:cNvSpPr txBox="1"/>
          <p:nvPr/>
        </p:nvSpPr>
        <p:spPr>
          <a:xfrm>
            <a:off x="4373145" y="17253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3DF75-9C27-C141-8B2E-59080067F725}"/>
              </a:ext>
            </a:extLst>
          </p:cNvPr>
          <p:cNvSpPr txBox="1"/>
          <p:nvPr/>
        </p:nvSpPr>
        <p:spPr>
          <a:xfrm>
            <a:off x="5313651" y="2535283"/>
            <a:ext cx="199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f</a:t>
            </a:r>
            <a:r>
              <a:rPr lang="en-US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+ 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)</a:t>
            </a:r>
            <a:endParaRPr lang="en-US" u="sng" dirty="0"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BC37B-74E7-8243-B3B9-74448EFDC032}"/>
              </a:ext>
            </a:extLst>
          </p:cNvPr>
          <p:cNvSpPr txBox="1"/>
          <p:nvPr/>
        </p:nvSpPr>
        <p:spPr>
          <a:xfrm>
            <a:off x="4373145" y="290166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94ECF-E559-4546-92DC-063E6082AD61}"/>
              </a:ext>
            </a:extLst>
          </p:cNvPr>
          <p:cNvSpPr txBox="1"/>
          <p:nvPr/>
        </p:nvSpPr>
        <p:spPr>
          <a:xfrm>
            <a:off x="2450751" y="2236962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52DE5-D915-D64B-BCC7-43843FF5ACF2}"/>
              </a:ext>
            </a:extLst>
          </p:cNvPr>
          <p:cNvCxnSpPr>
            <a:cxnSpLocks/>
          </p:cNvCxnSpPr>
          <p:nvPr/>
        </p:nvCxnSpPr>
        <p:spPr>
          <a:xfrm>
            <a:off x="5578588" y="249966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2CECB8-2002-4F49-A11D-4CD2CDD07897}"/>
              </a:ext>
            </a:extLst>
          </p:cNvPr>
          <p:cNvSpPr txBox="1"/>
          <p:nvPr/>
        </p:nvSpPr>
        <p:spPr>
          <a:xfrm>
            <a:off x="5651006" y="20947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116338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C90900-4283-D845-8FAD-7FA3237E13F4}"/>
              </a:ext>
            </a:extLst>
          </p:cNvPr>
          <p:cNvSpPr/>
          <p:nvPr/>
        </p:nvSpPr>
        <p:spPr>
          <a:xfrm>
            <a:off x="4602922" y="1828800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8C443-336E-F940-8953-947BCCB15256}"/>
              </a:ext>
            </a:extLst>
          </p:cNvPr>
          <p:cNvCxnSpPr>
            <a:cxnSpLocks noChangeAspect="1"/>
          </p:cNvCxnSpPr>
          <p:nvPr/>
        </p:nvCxnSpPr>
        <p:spPr>
          <a:xfrm>
            <a:off x="3403821" y="1437942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3A906B-92F9-2043-8079-AD5EC0173B8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03821" y="4572000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F9685-F88D-9247-9892-28C19C621B35}"/>
              </a:ext>
            </a:extLst>
          </p:cNvPr>
          <p:cNvCxnSpPr>
            <a:cxnSpLocks/>
          </p:cNvCxnSpPr>
          <p:nvPr/>
        </p:nvCxnSpPr>
        <p:spPr>
          <a:xfrm flipV="1">
            <a:off x="3401171" y="1941606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5428A9-BD84-0B4E-BFA2-2496FF41CB81}"/>
              </a:ext>
            </a:extLst>
          </p:cNvPr>
          <p:cNvCxnSpPr>
            <a:cxnSpLocks/>
          </p:cNvCxnSpPr>
          <p:nvPr/>
        </p:nvCxnSpPr>
        <p:spPr>
          <a:xfrm>
            <a:off x="3394214" y="1524244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0DB4B0-A0CF-4845-9B99-857CEF8620F3}"/>
              </a:ext>
            </a:extLst>
          </p:cNvPr>
          <p:cNvSpPr txBox="1"/>
          <p:nvPr/>
        </p:nvSpPr>
        <p:spPr>
          <a:xfrm>
            <a:off x="8344846" y="5180321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DDDC1-59BC-3846-8CF8-C0DAD8B890F2}"/>
              </a:ext>
            </a:extLst>
          </p:cNvPr>
          <p:cNvSpPr txBox="1"/>
          <p:nvPr/>
        </p:nvSpPr>
        <p:spPr>
          <a:xfrm>
            <a:off x="2829869" y="524650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222820-5E94-544B-B67F-F5AD573B5316}"/>
              </a:ext>
            </a:extLst>
          </p:cNvPr>
          <p:cNvSpPr txBox="1"/>
          <p:nvPr/>
        </p:nvSpPr>
        <p:spPr>
          <a:xfrm>
            <a:off x="5170105" y="4810989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5CE6A-AE3A-E048-A7D0-B73669708950}"/>
              </a:ext>
            </a:extLst>
          </p:cNvPr>
          <p:cNvSpPr txBox="1"/>
          <p:nvPr/>
        </p:nvSpPr>
        <p:spPr>
          <a:xfrm rot="5400000">
            <a:off x="3054600" y="265637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FF6277-DA67-CC45-A584-087E68B647CD}"/>
              </a:ext>
            </a:extLst>
          </p:cNvPr>
          <p:cNvSpPr/>
          <p:nvPr/>
        </p:nvSpPr>
        <p:spPr>
          <a:xfrm>
            <a:off x="2973878" y="127539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A41DA-B4CC-DF4D-9171-7C47BC09FEEF}"/>
              </a:ext>
            </a:extLst>
          </p:cNvPr>
          <p:cNvSpPr txBox="1"/>
          <p:nvPr/>
        </p:nvSpPr>
        <p:spPr>
          <a:xfrm>
            <a:off x="2983503" y="122179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FE96FE-8F47-2C40-BCE3-1B22B9D84594}"/>
              </a:ext>
            </a:extLst>
          </p:cNvPr>
          <p:cNvSpPr/>
          <p:nvPr/>
        </p:nvSpPr>
        <p:spPr>
          <a:xfrm>
            <a:off x="2983503" y="483213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5CEC2-6D8E-5A41-8BEC-C6DFC00D9F18}"/>
              </a:ext>
            </a:extLst>
          </p:cNvPr>
          <p:cNvSpPr txBox="1"/>
          <p:nvPr/>
        </p:nvSpPr>
        <p:spPr>
          <a:xfrm>
            <a:off x="2937617" y="4768905"/>
            <a:ext cx="487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3</a:t>
            </a:r>
            <a:r>
              <a:rPr lang="en-US" sz="2000" i="1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C8891-A169-D84D-9AE6-77C1CD678EED}"/>
              </a:ext>
            </a:extLst>
          </p:cNvPr>
          <p:cNvSpPr txBox="1"/>
          <p:nvPr/>
        </p:nvSpPr>
        <p:spPr>
          <a:xfrm rot="5400000">
            <a:off x="3054600" y="340294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C97AD-B741-ED4B-A56F-50F836183491}"/>
              </a:ext>
            </a:extLst>
          </p:cNvPr>
          <p:cNvSpPr txBox="1"/>
          <p:nvPr/>
        </p:nvSpPr>
        <p:spPr>
          <a:xfrm rot="5400000">
            <a:off x="3054600" y="4149506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3BDC6A-5DC5-5545-AB48-91F8329094E5}"/>
              </a:ext>
            </a:extLst>
          </p:cNvPr>
          <p:cNvSpPr/>
          <p:nvPr/>
        </p:nvSpPr>
        <p:spPr>
          <a:xfrm>
            <a:off x="8606067" y="428665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5E4872-FE38-4F4B-A2B8-C4B6D6790198}"/>
              </a:ext>
            </a:extLst>
          </p:cNvPr>
          <p:cNvSpPr txBox="1"/>
          <p:nvPr/>
        </p:nvSpPr>
        <p:spPr>
          <a:xfrm>
            <a:off x="8579595" y="4242191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3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11225B-4BCA-D74A-B646-7737289921BB}"/>
              </a:ext>
            </a:extLst>
          </p:cNvPr>
          <p:cNvSpPr/>
          <p:nvPr/>
        </p:nvSpPr>
        <p:spPr>
          <a:xfrm>
            <a:off x="8606067" y="1744445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DF9B7C-7F25-8D48-B27B-E0A7914FA823}"/>
              </a:ext>
            </a:extLst>
          </p:cNvPr>
          <p:cNvSpPr txBox="1"/>
          <p:nvPr/>
        </p:nvSpPr>
        <p:spPr>
          <a:xfrm>
            <a:off x="8579595" y="1699985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3EC4A6-0FEB-E544-9A5B-DB97F4641B69}"/>
              </a:ext>
            </a:extLst>
          </p:cNvPr>
          <p:cNvSpPr/>
          <p:nvPr/>
        </p:nvSpPr>
        <p:spPr>
          <a:xfrm>
            <a:off x="8604095" y="305058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BDA23EE-DCAB-214A-AC1F-A659E6D6EBBF}"/>
              </a:ext>
            </a:extLst>
          </p:cNvPr>
          <p:cNvSpPr txBox="1"/>
          <p:nvPr/>
        </p:nvSpPr>
        <p:spPr>
          <a:xfrm>
            <a:off x="8577623" y="3006120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C9058B-2412-C64E-AE24-42DDBF1148A5}"/>
              </a:ext>
            </a:extLst>
          </p:cNvPr>
          <p:cNvCxnSpPr>
            <a:cxnSpLocks/>
          </p:cNvCxnSpPr>
          <p:nvPr/>
        </p:nvCxnSpPr>
        <p:spPr>
          <a:xfrm>
            <a:off x="9079515" y="19416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F07354-8FFC-8D48-97EC-F67C48FEDEA6}"/>
              </a:ext>
            </a:extLst>
          </p:cNvPr>
          <p:cNvSpPr txBox="1"/>
          <p:nvPr/>
        </p:nvSpPr>
        <p:spPr>
          <a:xfrm>
            <a:off x="8971827" y="1244764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non-neoplastic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B0FC99-0BB1-9940-953C-5BF8DEF265F8}"/>
              </a:ext>
            </a:extLst>
          </p:cNvPr>
          <p:cNvCxnSpPr>
            <a:cxnSpLocks/>
          </p:cNvCxnSpPr>
          <p:nvPr/>
        </p:nvCxnSpPr>
        <p:spPr>
          <a:xfrm>
            <a:off x="9114977" y="324338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2E463F4-2C5D-F444-A2BE-FF84ED78D7DB}"/>
              </a:ext>
            </a:extLst>
          </p:cNvPr>
          <p:cNvSpPr txBox="1"/>
          <p:nvPr/>
        </p:nvSpPr>
        <p:spPr>
          <a:xfrm>
            <a:off x="9007289" y="2823542"/>
            <a:ext cx="137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benign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D5D876-4CA5-3942-B202-04B4B7BB7DA5}"/>
              </a:ext>
            </a:extLst>
          </p:cNvPr>
          <p:cNvCxnSpPr>
            <a:cxnSpLocks/>
          </p:cNvCxnSpPr>
          <p:nvPr/>
        </p:nvCxnSpPr>
        <p:spPr>
          <a:xfrm>
            <a:off x="9161633" y="450239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C96986-8870-B845-9888-2A6613C344BD}"/>
              </a:ext>
            </a:extLst>
          </p:cNvPr>
          <p:cNvSpPr txBox="1"/>
          <p:nvPr/>
        </p:nvSpPr>
        <p:spPr>
          <a:xfrm>
            <a:off x="8971827" y="4104422"/>
            <a:ext cx="161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malignant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7AD345-BFF9-4647-9C46-01F0AA8E5277}"/>
              </a:ext>
            </a:extLst>
          </p:cNvPr>
          <p:cNvSpPr txBox="1"/>
          <p:nvPr/>
        </p:nvSpPr>
        <p:spPr>
          <a:xfrm rot="5400000">
            <a:off x="3054600" y="190981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67D772-E26F-E448-92F9-741EA1ECE923}"/>
              </a:ext>
            </a:extLst>
          </p:cNvPr>
          <p:cNvSpPr/>
          <p:nvPr/>
        </p:nvSpPr>
        <p:spPr>
          <a:xfrm>
            <a:off x="5483484" y="183872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FADEE6-58A9-AA45-BDCF-EE1FFDA696F7}"/>
              </a:ext>
            </a:extLst>
          </p:cNvPr>
          <p:cNvSpPr/>
          <p:nvPr/>
        </p:nvSpPr>
        <p:spPr>
          <a:xfrm>
            <a:off x="6364046" y="1843728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72B276-4469-CC4A-AD8A-040D7C1D6100}"/>
              </a:ext>
            </a:extLst>
          </p:cNvPr>
          <p:cNvSpPr/>
          <p:nvPr/>
        </p:nvSpPr>
        <p:spPr>
          <a:xfrm>
            <a:off x="7244607" y="187178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7C8529-FA4D-3E4E-A269-A8AB1E741D1E}"/>
              </a:ext>
            </a:extLst>
          </p:cNvPr>
          <p:cNvCxnSpPr>
            <a:cxnSpLocks/>
          </p:cNvCxnSpPr>
          <p:nvPr/>
        </p:nvCxnSpPr>
        <p:spPr>
          <a:xfrm flipV="1">
            <a:off x="4821952" y="1974386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970B4D-250C-3E49-9B07-C429FC518EED}"/>
              </a:ext>
            </a:extLst>
          </p:cNvPr>
          <p:cNvCxnSpPr>
            <a:cxnSpLocks/>
          </p:cNvCxnSpPr>
          <p:nvPr/>
        </p:nvCxnSpPr>
        <p:spPr>
          <a:xfrm>
            <a:off x="482195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647612-6084-7D4D-8D35-56ED34467F93}"/>
              </a:ext>
            </a:extLst>
          </p:cNvPr>
          <p:cNvCxnSpPr>
            <a:cxnSpLocks/>
          </p:cNvCxnSpPr>
          <p:nvPr/>
        </p:nvCxnSpPr>
        <p:spPr>
          <a:xfrm>
            <a:off x="482195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89F0BD-18FF-3048-9727-399536204123}"/>
              </a:ext>
            </a:extLst>
          </p:cNvPr>
          <p:cNvCxnSpPr>
            <a:cxnSpLocks noChangeAspect="1"/>
          </p:cNvCxnSpPr>
          <p:nvPr/>
        </p:nvCxnSpPr>
        <p:spPr>
          <a:xfrm>
            <a:off x="4830786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6E4D46-4906-BA4A-B5B4-1D7A6AB4DCAA}"/>
              </a:ext>
            </a:extLst>
          </p:cNvPr>
          <p:cNvCxnSpPr>
            <a:cxnSpLocks/>
          </p:cNvCxnSpPr>
          <p:nvPr/>
        </p:nvCxnSpPr>
        <p:spPr>
          <a:xfrm flipV="1">
            <a:off x="5716212" y="1974386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FE5BDB-F7B5-8E45-89CA-543D7BD05802}"/>
              </a:ext>
            </a:extLst>
          </p:cNvPr>
          <p:cNvCxnSpPr>
            <a:cxnSpLocks/>
          </p:cNvCxnSpPr>
          <p:nvPr/>
        </p:nvCxnSpPr>
        <p:spPr>
          <a:xfrm>
            <a:off x="571621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93907-BD21-8448-852D-AD5A67B2790A}"/>
              </a:ext>
            </a:extLst>
          </p:cNvPr>
          <p:cNvCxnSpPr>
            <a:cxnSpLocks/>
          </p:cNvCxnSpPr>
          <p:nvPr/>
        </p:nvCxnSpPr>
        <p:spPr>
          <a:xfrm>
            <a:off x="571621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FC2F05-0970-9C45-BCD6-0505D4944E79}"/>
              </a:ext>
            </a:extLst>
          </p:cNvPr>
          <p:cNvCxnSpPr>
            <a:cxnSpLocks noChangeAspect="1"/>
          </p:cNvCxnSpPr>
          <p:nvPr/>
        </p:nvCxnSpPr>
        <p:spPr>
          <a:xfrm>
            <a:off x="5725046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67264D-90A3-6A40-A6BF-B24F5F5ECB66}"/>
              </a:ext>
            </a:extLst>
          </p:cNvPr>
          <p:cNvCxnSpPr>
            <a:cxnSpLocks/>
          </p:cNvCxnSpPr>
          <p:nvPr/>
        </p:nvCxnSpPr>
        <p:spPr>
          <a:xfrm flipV="1">
            <a:off x="6607030" y="1984011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E3CECA-5362-6E4F-99A4-47E75E77A7BC}"/>
              </a:ext>
            </a:extLst>
          </p:cNvPr>
          <p:cNvCxnSpPr>
            <a:cxnSpLocks/>
          </p:cNvCxnSpPr>
          <p:nvPr/>
        </p:nvCxnSpPr>
        <p:spPr>
          <a:xfrm>
            <a:off x="6607030" y="190072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1C0E73-BF31-9F4A-8DE2-22027D15EEA8}"/>
              </a:ext>
            </a:extLst>
          </p:cNvPr>
          <p:cNvCxnSpPr>
            <a:cxnSpLocks/>
          </p:cNvCxnSpPr>
          <p:nvPr/>
        </p:nvCxnSpPr>
        <p:spPr>
          <a:xfrm>
            <a:off x="6607030" y="4535161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0EFA4F0-915A-9A4C-885D-F7603800BD80}"/>
              </a:ext>
            </a:extLst>
          </p:cNvPr>
          <p:cNvCxnSpPr>
            <a:cxnSpLocks noChangeAspect="1"/>
          </p:cNvCxnSpPr>
          <p:nvPr/>
        </p:nvCxnSpPr>
        <p:spPr>
          <a:xfrm>
            <a:off x="6615864" y="1940977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185978-56B1-F440-9F79-12ADF46A6309}"/>
              </a:ext>
            </a:extLst>
          </p:cNvPr>
          <p:cNvCxnSpPr>
            <a:cxnSpLocks/>
          </p:cNvCxnSpPr>
          <p:nvPr/>
        </p:nvCxnSpPr>
        <p:spPr>
          <a:xfrm>
            <a:off x="7502944" y="1897260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EFAB94-5AC3-1348-886E-184E80146032}"/>
              </a:ext>
            </a:extLst>
          </p:cNvPr>
          <p:cNvCxnSpPr>
            <a:cxnSpLocks/>
          </p:cNvCxnSpPr>
          <p:nvPr/>
        </p:nvCxnSpPr>
        <p:spPr>
          <a:xfrm>
            <a:off x="7513032" y="3243386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B2AE8A-7550-C849-B98A-94F1C2C3FF8F}"/>
              </a:ext>
            </a:extLst>
          </p:cNvPr>
          <p:cNvCxnSpPr>
            <a:cxnSpLocks/>
          </p:cNvCxnSpPr>
          <p:nvPr/>
        </p:nvCxnSpPr>
        <p:spPr>
          <a:xfrm>
            <a:off x="7513031" y="4491672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6AF299-80C4-DB42-93D1-4E2700A71982}"/>
              </a:ext>
            </a:extLst>
          </p:cNvPr>
          <p:cNvCxnSpPr>
            <a:cxnSpLocks/>
          </p:cNvCxnSpPr>
          <p:nvPr/>
        </p:nvCxnSpPr>
        <p:spPr>
          <a:xfrm flipV="1">
            <a:off x="7494244" y="3442252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DCE772-2AB0-C04E-B1C2-4E4E203551A0}"/>
              </a:ext>
            </a:extLst>
          </p:cNvPr>
          <p:cNvCxnSpPr>
            <a:cxnSpLocks/>
          </p:cNvCxnSpPr>
          <p:nvPr/>
        </p:nvCxnSpPr>
        <p:spPr>
          <a:xfrm flipV="1">
            <a:off x="7511168" y="2121408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FE9A11-DCE7-2146-959A-0C50ABB12D75}"/>
              </a:ext>
            </a:extLst>
          </p:cNvPr>
          <p:cNvCxnSpPr>
            <a:cxnSpLocks/>
          </p:cNvCxnSpPr>
          <p:nvPr/>
        </p:nvCxnSpPr>
        <p:spPr>
          <a:xfrm>
            <a:off x="7521224" y="20132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F4823-5DEF-9747-A3EB-4A7A99A92686}"/>
              </a:ext>
            </a:extLst>
          </p:cNvPr>
          <p:cNvCxnSpPr>
            <a:cxnSpLocks/>
          </p:cNvCxnSpPr>
          <p:nvPr/>
        </p:nvCxnSpPr>
        <p:spPr>
          <a:xfrm>
            <a:off x="7521224" y="3327421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9DC5F5-1923-6840-8EAC-1D3F19240A64}"/>
              </a:ext>
            </a:extLst>
          </p:cNvPr>
          <p:cNvCxnSpPr>
            <a:cxnSpLocks/>
          </p:cNvCxnSpPr>
          <p:nvPr/>
        </p:nvCxnSpPr>
        <p:spPr>
          <a:xfrm flipV="1">
            <a:off x="7484748" y="2304156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1C776-3639-1749-AC47-479327D5FFC1}"/>
              </a:ext>
            </a:extLst>
          </p:cNvPr>
          <p:cNvCxnSpPr>
            <a:cxnSpLocks/>
          </p:cNvCxnSpPr>
          <p:nvPr/>
        </p:nvCxnSpPr>
        <p:spPr>
          <a:xfrm>
            <a:off x="7562146" y="2188200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319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15086</TotalTime>
  <Words>1267</Words>
  <Application>Microsoft Macintosh PowerPoint</Application>
  <PresentationFormat>Widescreen</PresentationFormat>
  <Paragraphs>653</Paragraphs>
  <Slides>53</Slides>
  <Notes>44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166</cp:revision>
  <dcterms:created xsi:type="dcterms:W3CDTF">2018-03-09T06:37:14Z</dcterms:created>
  <dcterms:modified xsi:type="dcterms:W3CDTF">2022-01-04T06:45:16Z</dcterms:modified>
</cp:coreProperties>
</file>